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3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997FD-901F-B41B-6711-666898A53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EC3860-1B4B-E613-54A3-3681E0F8A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651AF-F904-58BF-9865-626669648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D398-5AE2-C9CF-E105-082EA9237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E2E4D-2A97-59FD-869C-F8038C1E1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8945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5326D-8994-A82D-D1D5-00FCB8C4C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E63023-7AE2-56F1-BC64-D15DD20C78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567A7-B509-7AB9-3AF7-014DCB261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2AE7E-06AE-0210-4693-051E0CF2E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4F766-807C-D664-C2E4-2AD7C7648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4381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ED8519-0F99-7B02-FEB3-4FE3A730A4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0AA731-9AB7-6428-C8A6-C4AD8CA3F6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7CC1F-DA0F-EE28-A7D4-36BFCC3B4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BEB4B-34B4-EDF9-EEC2-CD3570CBB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186C2-91C1-9C3F-AD1E-1B44E38FF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545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0C87E-3561-D37C-3E72-CA35E83D3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2B82-BD6F-5AAB-FA12-219C0573B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C6B17-4B96-3A83-7D55-F624FB387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FA0B8-EED0-22CA-99BA-6AEC4C606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87B18-C54A-5328-A872-F87A2E14B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9373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6388D-B76E-E5DB-4454-84F8364F3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A0D48D-A813-5DA8-FD76-B8D477D1CA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FE41B-74CE-E9EB-5825-C5CB7D2F8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CB9A3-0305-F12B-D509-496928BD2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BD31D-3DBB-948B-366B-DA2FD27CF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5581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CAD86-94AF-6F02-9C68-17ABD05DD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918D-33F1-F0DD-6944-4FB68F88D0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CB579-18FF-0B1C-5B0A-F4DDA65A6F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4B2EFA-A18E-DC81-AF9F-6D2209049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2809A-9382-7E65-EA76-3964742D1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513070-18EC-893A-7038-F653D1CD7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8339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99120-4A3C-2C2D-D631-9F8287C5A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F44FB7-287A-C969-D75A-8C6A63C67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E15D72-61D4-766A-8E89-8F35D171F9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41723F-9D5F-5EFD-56F3-BB4DB98D42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A37E92-3A02-5DCA-235A-43EFED1908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AF7DAD-90CF-4DBA-B5E8-1C05CB6BA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4245CC-EA84-6670-DC83-6D878016E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5025F1-ABBA-6A23-1A21-69F8F408C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4787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8A154-255A-6789-2513-ADE5CD5FF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90F7EB-70A3-33A5-F54A-C639A3140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12427-F802-4C1A-620D-6F3B6F1A7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EE522-6031-CA15-D691-C70598AA5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1028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FDDFF-F74D-B166-CB7F-0D49C077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29079C-519D-9AF6-2742-C8328FB80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200E5-D615-9123-9DC1-F3232DE87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3992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41E74-50FA-21CA-7E21-39C3D5FC2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B4B88-1D79-0836-AD8F-BF140032F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49B219-CE18-4D2D-5672-6BCA811B6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D00A6-3A10-CB5F-0ABC-55AA078FA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8BEAE9-7CE5-B461-E73D-1CA880920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4F7E5A-AA41-2964-F7BA-756206BC3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313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BCC79-5174-85AB-D8CA-1BB5EF382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EE38F8-DCDF-F907-FD4A-D228F628D2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0DBE97-9405-3DFE-E54E-A40D229F7C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ABCD9D-BF11-279F-064C-639460AF2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E15F42-F199-03FD-FBA2-14E5A3F8C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665FAB-2FA1-08DF-0586-6F2263F7F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674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51349D-A7FA-31CF-CCDF-00F54D859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183457-661F-E818-0AD3-235A692A1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1D577-CE6E-65D9-E856-121022492E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C16F0A-32BE-41B3-9C2F-72761C5043DC}" type="datetimeFigureOut">
              <a:rPr lang="en-CA" smtClean="0"/>
              <a:t>2024-01-26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D0876-521B-D473-9510-BC32D338B2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F9201-DA0A-DFFE-A174-AA2B16CA2C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72FFF4-494B-45B3-9DDA-0EA3C334E40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7727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1036A-3E5D-A2EF-9597-D898845E0F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Crypto-Currency Price Prediction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76CE7E-00EC-E62D-7983-909BEFEB7A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Contributor </a:t>
            </a:r>
            <a:r>
              <a:rPr lang="en-US" dirty="0" err="1"/>
              <a:t>Name:Urjeet</a:t>
            </a:r>
            <a:r>
              <a:rPr lang="en-US" dirty="0"/>
              <a:t> Parmar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71831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74FB0-F04E-04FD-3A11-C5292524E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Market Capitalization</a:t>
            </a:r>
          </a:p>
        </p:txBody>
      </p:sp>
      <p:pic>
        <p:nvPicPr>
          <p:cNvPr id="5" name="Content Placeholder 4" descr="A graph with a line going up and a bag of money&#10;&#10;Description automatically generated">
            <a:extLst>
              <a:ext uri="{FF2B5EF4-FFF2-40B4-BE49-F238E27FC236}">
                <a16:creationId xmlns:a16="http://schemas.microsoft.com/office/drawing/2014/main" id="{DA1BFA2B-3A23-7BAA-968E-4BEB21FEBB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6" y="1825625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1251721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52DCE-03F3-60A7-72BF-469B7004B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obtain the </a:t>
            </a:r>
            <a:r>
              <a:rPr lang="en-US" dirty="0" err="1"/>
              <a:t>marketcap</a:t>
            </a:r>
            <a:r>
              <a:rPr lang="en-US" dirty="0"/>
              <a:t> column value?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FE3E3-B829-EED1-379E-8CDEA158A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1600" dirty="0"/>
              <a:t>The market </a:t>
            </a:r>
            <a:r>
              <a:rPr lang="en-CA" sz="1600" dirty="0" err="1"/>
              <a:t>capilization</a:t>
            </a:r>
            <a:r>
              <a:rPr lang="en-CA" sz="1600" dirty="0"/>
              <a:t> is calculated by multiplying it’s current market price per unit by the total number of outstanding units.</a:t>
            </a:r>
          </a:p>
          <a:p>
            <a:r>
              <a:rPr lang="en-CA" sz="1600" dirty="0"/>
              <a:t>The Formula To Find Market Capitalization I Found is as Following:</a:t>
            </a:r>
          </a:p>
          <a:p>
            <a:r>
              <a:rPr lang="en-US" sz="1600" dirty="0"/>
              <a:t>Market Cap=Current Market Price per </a:t>
            </a:r>
            <a:r>
              <a:rPr lang="en-US" sz="1600" dirty="0" err="1"/>
              <a:t>Unit×Total</a:t>
            </a:r>
            <a:r>
              <a:rPr lang="en-US" sz="1600" dirty="0"/>
              <a:t> Outstanding Units</a:t>
            </a:r>
          </a:p>
          <a:p>
            <a:r>
              <a:rPr lang="en-US" sz="1600" dirty="0"/>
              <a:t>Current marker price per unit: It describes the current trading price of a particular asset, For instance</a:t>
            </a:r>
            <a:r>
              <a:rPr lang="en-CA" sz="1600" dirty="0"/>
              <a:t>: A unit of share of stock or a cryptocurrency.</a:t>
            </a:r>
          </a:p>
          <a:p>
            <a:r>
              <a:rPr lang="en-CA" sz="1600" dirty="0"/>
              <a:t>Total Outstanding Units</a:t>
            </a:r>
            <a:r>
              <a:rPr lang="en-US" sz="1600" dirty="0"/>
              <a:t>: It’s the total supply of coins or tokens in circulation in the global market.</a:t>
            </a:r>
          </a:p>
          <a:p>
            <a:r>
              <a:rPr lang="en-US" sz="1600" dirty="0"/>
              <a:t>The </a:t>
            </a:r>
            <a:r>
              <a:rPr lang="en-US" sz="1600" dirty="0" err="1"/>
              <a:t>marketcap</a:t>
            </a:r>
            <a:r>
              <a:rPr lang="en-US" sz="1600" dirty="0"/>
              <a:t> of cryptocurrency can be obtained by it’s </a:t>
            </a:r>
            <a:r>
              <a:rPr lang="en-US" sz="1600" dirty="0" err="1"/>
              <a:t>exchanges.And</a:t>
            </a:r>
            <a:r>
              <a:rPr lang="en-US" sz="1600" dirty="0"/>
              <a:t> we need to obtain the total supply of coins from the cryptocurrency source.</a:t>
            </a:r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3351702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FE1EE-BDCD-5A07-92BD-AFD17C2CC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Crypto Types</a:t>
            </a:r>
          </a:p>
        </p:txBody>
      </p:sp>
      <p:pic>
        <p:nvPicPr>
          <p:cNvPr id="5" name="Content Placeholder 4" descr="A gold coin on a circuit board&#10;&#10;Description automatically generated">
            <a:extLst>
              <a:ext uri="{FF2B5EF4-FFF2-40B4-BE49-F238E27FC236}">
                <a16:creationId xmlns:a16="http://schemas.microsoft.com/office/drawing/2014/main" id="{93605A4E-8943-B9CB-BE7D-2459E69F1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969802"/>
            <a:ext cx="6096000" cy="4062984"/>
          </a:xfrm>
        </p:spPr>
      </p:pic>
    </p:spTree>
    <p:extLst>
      <p:ext uri="{BB962C8B-B14F-4D97-AF65-F5344CB8AC3E}">
        <p14:creationId xmlns:p14="http://schemas.microsoft.com/office/powerpoint/2010/main" val="87028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995B8-6DBA-100A-907A-88C99C6F6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Crypto types do we have on database?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E78AF-4220-3A6F-110F-CCAD52F6B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Bitcoin, Litecoin, XRP, Dogecoin, Monero, Stellar, Tether, Ethereum…</a:t>
            </a:r>
          </a:p>
          <a:p>
            <a:endParaRPr lang="en-CA" dirty="0"/>
          </a:p>
        </p:txBody>
      </p:sp>
      <p:pic>
        <p:nvPicPr>
          <p:cNvPr id="5" name="Picture 4" descr="A group of different colored circles with text&#10;&#10;Description automatically generated">
            <a:extLst>
              <a:ext uri="{FF2B5EF4-FFF2-40B4-BE49-F238E27FC236}">
                <a16:creationId xmlns:a16="http://schemas.microsoft.com/office/drawing/2014/main" id="{363789B2-819D-08BF-1EDE-B77C5CBA0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116" y="2743201"/>
            <a:ext cx="6320590" cy="3433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027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FCD1A-F5E3-2DDF-500B-478102F38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Crypto Prediction?</a:t>
            </a:r>
          </a:p>
        </p:txBody>
      </p:sp>
      <p:pic>
        <p:nvPicPr>
          <p:cNvPr id="5" name="Content Placeholder 4" descr="A person holding a yellow ball&#10;&#10;Description automatically generated">
            <a:extLst>
              <a:ext uri="{FF2B5EF4-FFF2-40B4-BE49-F238E27FC236}">
                <a16:creationId xmlns:a16="http://schemas.microsoft.com/office/drawing/2014/main" id="{934D726A-6A39-1A7E-48BF-7371E174DF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7" y="1825625"/>
            <a:ext cx="6527006" cy="4351338"/>
          </a:xfrm>
        </p:spPr>
      </p:pic>
    </p:spTree>
    <p:extLst>
      <p:ext uri="{BB962C8B-B14F-4D97-AF65-F5344CB8AC3E}">
        <p14:creationId xmlns:p14="http://schemas.microsoft.com/office/powerpoint/2010/main" val="3739279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4180A-8917-3A04-3F08-89FFB90FF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Is it possible to predict Crypto prices?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AACAB-5425-8340-88EB-22A4A9CBE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Predicting Cryptocurrency prices is a bit challenging task.</a:t>
            </a:r>
          </a:p>
          <a:p>
            <a:r>
              <a:rPr lang="en-US" dirty="0"/>
              <a:t>Cryptocurrency markets are known for their high volatility, influenced by various factors such as market sentiment, regulatory developments, technological advancements, macroeconomic trends, and speculative trading.</a:t>
            </a:r>
            <a:endParaRPr lang="en-CA" dirty="0"/>
          </a:p>
          <a:p>
            <a:r>
              <a:rPr lang="en-CA" dirty="0"/>
              <a:t>While it is difficult to predict but some individuals use some tools and methods to analyze historical data and attempt to forecast future price movements.</a:t>
            </a:r>
          </a:p>
          <a:p>
            <a:r>
              <a:rPr lang="en-CA" dirty="0"/>
              <a:t>Ways to predict </a:t>
            </a:r>
            <a:r>
              <a:rPr lang="en-CA" dirty="0" err="1"/>
              <a:t>are:Technical</a:t>
            </a:r>
            <a:r>
              <a:rPr lang="en-CA" dirty="0"/>
              <a:t> Analysis, Fundamental Analysis, Sentiment Analysis, Machine learning and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725499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D2D59-F351-AEA0-7BBB-D7B39E0CE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Challenges in Prediction?</a:t>
            </a:r>
          </a:p>
        </p:txBody>
      </p:sp>
      <p:pic>
        <p:nvPicPr>
          <p:cNvPr id="5" name="Content Placeholder 4" descr="A person pushing a green arrow&#10;&#10;Description automatically generated">
            <a:extLst>
              <a:ext uri="{FF2B5EF4-FFF2-40B4-BE49-F238E27FC236}">
                <a16:creationId xmlns:a16="http://schemas.microsoft.com/office/drawing/2014/main" id="{A7D27C63-4BB3-DBEB-4373-5ADB14E45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703" y="1825625"/>
            <a:ext cx="7742594" cy="4351338"/>
          </a:xfrm>
        </p:spPr>
      </p:pic>
    </p:spTree>
    <p:extLst>
      <p:ext uri="{BB962C8B-B14F-4D97-AF65-F5344CB8AC3E}">
        <p14:creationId xmlns:p14="http://schemas.microsoft.com/office/powerpoint/2010/main" val="3892736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38002-02B2-1B78-E844-EB3B2307B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are the biggest challenges in prediction state?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85174-E73A-FD95-51F9-EE8350791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Market </a:t>
            </a:r>
            <a:r>
              <a:rPr lang="en-CA" dirty="0" err="1"/>
              <a:t>Volatality</a:t>
            </a:r>
            <a:r>
              <a:rPr lang="en-CA" dirty="0"/>
              <a:t>:</a:t>
            </a:r>
            <a:r>
              <a:rPr lang="en-US" dirty="0"/>
              <a:t>Cryptocurrency markets are known for their high volatility. Prices can experience significant and rapid fluctuations, making short-term predictions particularly challenging. </a:t>
            </a:r>
          </a:p>
          <a:p>
            <a:r>
              <a:rPr lang="en-US" dirty="0"/>
              <a:t>Lack of fundamental </a:t>
            </a:r>
            <a:r>
              <a:rPr lang="en-US" dirty="0" err="1"/>
              <a:t>data:Crypto</a:t>
            </a:r>
            <a:r>
              <a:rPr lang="en-US" dirty="0"/>
              <a:t> currency often lack traditional data such as earnings reports or </a:t>
            </a:r>
            <a:r>
              <a:rPr lang="en-US" dirty="0" err="1"/>
              <a:t>dividends.This</a:t>
            </a:r>
            <a:r>
              <a:rPr lang="en-US" dirty="0"/>
              <a:t> makes it bit challenging to apply traditional analysis techniques.</a:t>
            </a:r>
          </a:p>
          <a:p>
            <a:r>
              <a:rPr lang="en-US" dirty="0"/>
              <a:t>Limited </a:t>
            </a:r>
            <a:r>
              <a:rPr lang="en-US" dirty="0" err="1"/>
              <a:t>Hitstorical</a:t>
            </a:r>
            <a:r>
              <a:rPr lang="en-US" dirty="0"/>
              <a:t> </a:t>
            </a:r>
            <a:r>
              <a:rPr lang="en-US" dirty="0" err="1"/>
              <a:t>Data:Analysing</a:t>
            </a:r>
            <a:r>
              <a:rPr lang="en-US" dirty="0"/>
              <a:t> new crypto types that lacks historical data that can make it difficult to develop new predictive models which requires past data for effective training.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3884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361</Words>
  <Application>Microsoft Office PowerPoint</Application>
  <PresentationFormat>Widescreen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Crypto-Currency Price Prediction</vt:lpstr>
      <vt:lpstr>Market Capitalization</vt:lpstr>
      <vt:lpstr>How do we obtain the marketcap column value?</vt:lpstr>
      <vt:lpstr>Crypto Types</vt:lpstr>
      <vt:lpstr>What Crypto types do we have on database? </vt:lpstr>
      <vt:lpstr>Crypto Prediction?</vt:lpstr>
      <vt:lpstr>Is it possible to predict Crypto prices?</vt:lpstr>
      <vt:lpstr>Challenges in Prediction?</vt:lpstr>
      <vt:lpstr>What are the biggest challenges in prediction state?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Crypto-Currency Price Prediction</dc:title>
  <dc:creator>urjeet parmar</dc:creator>
  <cp:lastModifiedBy>urjeet parmar</cp:lastModifiedBy>
  <cp:revision>3</cp:revision>
  <dcterms:created xsi:type="dcterms:W3CDTF">2024-01-26T21:08:18Z</dcterms:created>
  <dcterms:modified xsi:type="dcterms:W3CDTF">2024-01-26T22:30:25Z</dcterms:modified>
</cp:coreProperties>
</file>

<file path=docProps/thumbnail.jpeg>
</file>